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13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20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089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144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22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87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052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601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71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14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176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F9EA71-BB2D-4D88-ACC5-14ADE727AF15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86FE9D-8D77-46E3-9A27-11DCFBCB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06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6C94B7-7B46-9B81-2435-D4301CE028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526" t="7919" r="8480" b="10820"/>
          <a:stretch/>
        </p:blipFill>
        <p:spPr>
          <a:xfrm>
            <a:off x="120988" y="696956"/>
            <a:ext cx="2532888" cy="185623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28FC6-969E-A6B1-6612-55121EBEF9A0}"/>
              </a:ext>
            </a:extLst>
          </p:cNvPr>
          <p:cNvSpPr txBox="1"/>
          <p:nvPr/>
        </p:nvSpPr>
        <p:spPr>
          <a:xfrm>
            <a:off x="1570312" y="173736"/>
            <a:ext cx="6003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Charleston, Mississippi County, 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6A5E95-F4AB-E534-9DAC-9A88FBB76718}"/>
              </a:ext>
            </a:extLst>
          </p:cNvPr>
          <p:cNvSpPr/>
          <p:nvPr/>
        </p:nvSpPr>
        <p:spPr>
          <a:xfrm>
            <a:off x="120988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75000"/>
                  <a:shade val="30000"/>
                  <a:satMod val="115000"/>
                </a:schemeClr>
              </a:gs>
              <a:gs pos="50000">
                <a:schemeClr val="accent2">
                  <a:lumMod val="75000"/>
                  <a:shade val="67500"/>
                  <a:satMod val="115000"/>
                </a:schemeClr>
              </a:gs>
              <a:gs pos="100000">
                <a:schemeClr val="accent2">
                  <a:lumMod val="7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High-Impact 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20% of the time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634C6A-DC1A-9F10-70AD-7D4B7E128B80}"/>
              </a:ext>
            </a:extLst>
          </p:cNvPr>
          <p:cNvSpPr/>
          <p:nvPr/>
        </p:nvSpPr>
        <p:spPr>
          <a:xfrm>
            <a:off x="120988" y="4762014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15 Months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DE68B4-43EE-491E-4D5F-9C6BDC993B59}"/>
              </a:ext>
            </a:extLst>
          </p:cNvPr>
          <p:cNvSpPr/>
          <p:nvPr/>
        </p:nvSpPr>
        <p:spPr>
          <a:xfrm>
            <a:off x="3305556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Onset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AADA61-77A2-ECFD-59AC-8CC3B7EBD542}"/>
              </a:ext>
            </a:extLst>
          </p:cNvPr>
          <p:cNvSpPr/>
          <p:nvPr/>
        </p:nvSpPr>
        <p:spPr>
          <a:xfrm>
            <a:off x="3305556" y="4762014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High-Impact Drought Length: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 Months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335BDE-1249-22C2-86E7-A65FC1DEB2F8}"/>
              </a:ext>
            </a:extLst>
          </p:cNvPr>
          <p:cNvSpPr/>
          <p:nvPr/>
        </p:nvSpPr>
        <p:spPr>
          <a:xfrm>
            <a:off x="3305556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00B050">
                  <a:shade val="30000"/>
                  <a:satMod val="115000"/>
                </a:srgbClr>
              </a:gs>
              <a:gs pos="50000">
                <a:srgbClr val="00B050">
                  <a:shade val="67500"/>
                  <a:satMod val="115000"/>
                </a:srgbClr>
              </a:gs>
              <a:gs pos="100000">
                <a:srgbClr val="00B05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Annual Precipitation: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36.05”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A4DE06-B4D9-B2C1-4854-C39A04B1B5D3}"/>
              </a:ext>
            </a:extLst>
          </p:cNvPr>
          <p:cNvSpPr/>
          <p:nvPr/>
        </p:nvSpPr>
        <p:spPr>
          <a:xfrm>
            <a:off x="6490123" y="2738629"/>
            <a:ext cx="2532888" cy="1856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3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3">
                  <a:lumMod val="60000"/>
                  <a:lumOff val="40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Most Common Relief Season: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Spring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039F8C-B57B-7C95-3519-8A094D6D4FDD}"/>
              </a:ext>
            </a:extLst>
          </p:cNvPr>
          <p:cNvSpPr/>
          <p:nvPr/>
        </p:nvSpPr>
        <p:spPr>
          <a:xfrm>
            <a:off x="6490123" y="4762014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Longest Drought: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30 Months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30B2FE-127C-BA53-DCA5-66DB69D3CC15}"/>
              </a:ext>
            </a:extLst>
          </p:cNvPr>
          <p:cNvSpPr/>
          <p:nvPr/>
        </p:nvSpPr>
        <p:spPr>
          <a:xfrm>
            <a:off x="6490123" y="696956"/>
            <a:ext cx="2532888" cy="1856232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8900000" scaled="1"/>
            <a:tileRect/>
          </a:gra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Drought Frequency:</a:t>
            </a:r>
          </a:p>
          <a:p>
            <a:pPr algn="ctr"/>
            <a:r>
              <a:rPr lang="en-US" sz="4400" dirty="0">
                <a:solidFill>
                  <a:schemeClr val="tx1"/>
                </a:solidFill>
              </a:rPr>
              <a:t>65% of the time</a:t>
            </a:r>
          </a:p>
        </p:txBody>
      </p:sp>
    </p:spTree>
    <p:extLst>
      <p:ext uri="{BB962C8B-B14F-4D97-AF65-F5344CB8AC3E}">
        <p14:creationId xmlns:p14="http://schemas.microsoft.com/office/powerpoint/2010/main" val="1935604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</TotalTime>
  <Words>59</Words>
  <Application>Microsoft Office PowerPoint</Application>
  <PresentationFormat>On-screen Show (4:3)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Schwent, Thomas (MU-Student)</dc:creator>
  <cp:lastModifiedBy>Schwent, Thomas (MU-Student)</cp:lastModifiedBy>
  <cp:revision>1</cp:revision>
  <dcterms:created xsi:type="dcterms:W3CDTF">2025-01-02T14:34:23Z</dcterms:created>
  <dcterms:modified xsi:type="dcterms:W3CDTF">2025-01-02T16:54:21Z</dcterms:modified>
</cp:coreProperties>
</file>

<file path=docProps/thumbnail.jpeg>
</file>